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9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Relationship Id="rId17" Type="http://schemas.openxmlformats.org/officeDocument/2006/relationships/image" Target="../media/image2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png"/><Relationship Id="rId19" Type="http://schemas.openxmlformats.org/officeDocument/2006/relationships/image" Target="../media/image269.png"/><Relationship Id="rId20" Type="http://schemas.openxmlformats.org/officeDocument/2006/relationships/image" Target="../media/image270.png"/><Relationship Id="rId21" Type="http://schemas.openxmlformats.org/officeDocument/2006/relationships/image" Target="../media/image271.png"/><Relationship Id="rId22" Type="http://schemas.openxmlformats.org/officeDocument/2006/relationships/image" Target="../media/image272.png"/><Relationship Id="rId23" Type="http://schemas.openxmlformats.org/officeDocument/2006/relationships/image" Target="../media/image273.png"/><Relationship Id="rId24" Type="http://schemas.openxmlformats.org/officeDocument/2006/relationships/image" Target="../media/image274.png"/><Relationship Id="rId25" Type="http://schemas.openxmlformats.org/officeDocument/2006/relationships/image" Target="../media/image27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6485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9.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10.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11.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91744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weight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18288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CARTEx scoring of bulk RNA sequencing datasets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36184_transition_volcano_OTvYN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